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58" r:id="rId3"/>
    <p:sldId id="259" r:id="rId4"/>
    <p:sldId id="260" r:id="rId5"/>
    <p:sldId id="261" r:id="rId6"/>
    <p:sldId id="262" r:id="rId7"/>
    <p:sldId id="257" r:id="rId8"/>
    <p:sldId id="266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AF74-0672-4C79-A009-E3C4EEC6F151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253EC-8ED2-4EFD-8737-CF0451FB6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DFA3A-DF97-4E2B-BF37-2699158D5E1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18" tIns="45710" rIns="91418" bIns="4571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1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863430"/>
            <a:fld id="{6285126C-D50E-4FE6-9CA2-DB810156F364}" type="slidenum">
              <a:rPr lang="en-US" sz="1200">
                <a:latin typeface="Arial" charset="0"/>
              </a:rPr>
              <a:pPr algn="r" defTabSz="863430"/>
              <a:t>2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372A9-9BCE-498C-9C78-CF3CB1408EF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244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18" tIns="45710" rIns="91418" bIns="4571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863430"/>
            <a:fld id="{6A094AFB-5A09-4DEC-9EB3-22739D412CCF}" type="slidenum">
              <a:rPr lang="en-US" sz="1200">
                <a:latin typeface="Arial" charset="0"/>
              </a:rPr>
              <a:pPr algn="r" defTabSz="863430"/>
              <a:t>3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C5C98-9271-47B1-951B-47AA8614CEB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18" tIns="45710" rIns="91418" bIns="4571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863430"/>
            <a:fld id="{3D588DEB-0E81-4E41-A192-F60A76529BFE}" type="slidenum">
              <a:rPr lang="en-US" sz="1200">
                <a:latin typeface="Arial" charset="0"/>
              </a:rPr>
              <a:pPr algn="r" defTabSz="863430"/>
              <a:t>4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AA327-627C-4473-9742-5BBCFDDD0C3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18" tIns="45710" rIns="91418" bIns="4571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3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863430"/>
            <a:fld id="{841EDC94-CC5A-4A98-A380-60B40FFD6A55}" type="slidenum">
              <a:rPr lang="en-US" sz="1200">
                <a:latin typeface="Arial" charset="0"/>
              </a:rPr>
              <a:pPr algn="r" defTabSz="863430"/>
              <a:t>5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50B51-BFBC-4E7F-A142-05B3654A1E5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6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18" tIns="45710" rIns="91418" bIns="4571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7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863430"/>
            <a:fld id="{1BF45151-C10D-478C-9B33-FB6BC11E74F6}" type="slidenum">
              <a:rPr lang="en-US" sz="1200">
                <a:latin typeface="Arial" charset="0"/>
              </a:rPr>
              <a:pPr algn="r" defTabSz="863430"/>
              <a:t>6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253EC-8ED2-4EFD-8737-CF0451FB6D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E31-56EE-4FBF-834D-A52CAF3AF99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3641-46EE-4C7C-9EAF-60C9D8CC5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B67E0E31-56EE-4FBF-834D-A52CAF3AF993}" type="datetimeFigureOut">
              <a:rPr lang="en-US" smtClean="0"/>
              <a:pPr/>
              <a:t>11/11/2010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D393641-46EE-4C7C-9EAF-60C9D8CC5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Search Dog Network</a:t>
            </a:r>
          </a:p>
          <a:p>
            <a:r>
              <a:rPr lang="en-US" dirty="0" smtClean="0"/>
              <a:t>How we use mapping &amp; navigation</a:t>
            </a:r>
          </a:p>
          <a:p>
            <a:r>
              <a:rPr lang="en-US" dirty="0" smtClean="0"/>
              <a:t>Canine demo</a:t>
            </a:r>
          </a:p>
          <a:p>
            <a:r>
              <a:rPr lang="en-US" dirty="0" err="1" smtClean="0"/>
              <a:t>Geocache</a:t>
            </a:r>
            <a:r>
              <a:rPr lang="en-US" dirty="0" smtClean="0"/>
              <a:t> exercise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28575"/>
            <a:ext cx="65913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Bladea.bmp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1000"/>
          </a:blip>
          <a:stretch>
            <a:fillRect/>
          </a:stretch>
        </p:blipFill>
        <p:spPr>
          <a:xfrm>
            <a:off x="1421989" y="46327"/>
            <a:ext cx="6121811" cy="6659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by the </a:t>
            </a:r>
            <a:br>
              <a:rPr lang="en-US" dirty="0" smtClean="0"/>
            </a:br>
            <a:r>
              <a:rPr lang="en-US" dirty="0" smtClean="0"/>
              <a:t>Search Team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teams in the field</a:t>
            </a:r>
          </a:p>
          <a:p>
            <a:r>
              <a:rPr lang="en-US" dirty="0" smtClean="0"/>
              <a:t>Watch coverage</a:t>
            </a:r>
          </a:p>
          <a:p>
            <a:r>
              <a:rPr lang="en-US" dirty="0" smtClean="0"/>
              <a:t>Plan next search areas</a:t>
            </a:r>
          </a:p>
          <a:p>
            <a:endParaRPr lang="en-US" dirty="0" smtClean="0"/>
          </a:p>
          <a:p>
            <a:r>
              <a:rPr lang="en-US" dirty="0" smtClean="0"/>
              <a:t>Verify coverage once teams return with GPS tracks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Canine </a:t>
            </a:r>
            <a:r>
              <a:rPr lang="en-US" dirty="0" smtClean="0"/>
              <a:t>Demo</a:t>
            </a:r>
          </a:p>
          <a:p>
            <a:r>
              <a:rPr lang="en-US" dirty="0" err="1" smtClean="0"/>
              <a:t>Geocache</a:t>
            </a:r>
            <a:r>
              <a:rPr lang="en-US" dirty="0" smtClean="0"/>
              <a:t> Exercise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Geocache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up</a:t>
            </a:r>
          </a:p>
          <a:p>
            <a:r>
              <a:rPr lang="en-US" dirty="0" smtClean="0"/>
              <a:t>Get a printout of coordinates</a:t>
            </a:r>
          </a:p>
          <a:p>
            <a:r>
              <a:rPr lang="en-US" dirty="0" smtClean="0"/>
              <a:t>Borrow a GPS unit</a:t>
            </a:r>
          </a:p>
          <a:p>
            <a:r>
              <a:rPr lang="en-US" dirty="0" smtClean="0"/>
              <a:t>Find each marker on the list</a:t>
            </a:r>
          </a:p>
          <a:p>
            <a:r>
              <a:rPr lang="en-US" dirty="0" smtClean="0"/>
              <a:t>Write down its number</a:t>
            </a:r>
          </a:p>
          <a:p>
            <a:r>
              <a:rPr lang="en-US" dirty="0" smtClean="0"/>
              <a:t>Find as many as you can in the time limit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Limits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57245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0" y="1295400"/>
            <a:ext cx="2895600" cy="5181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Stay within campus boundaries</a:t>
            </a:r>
          </a:p>
          <a:p>
            <a:r>
              <a:rPr lang="en-US" sz="1800" dirty="0" smtClean="0"/>
              <a:t>Don’t cross roads or fences</a:t>
            </a:r>
          </a:p>
          <a:p>
            <a:r>
              <a:rPr lang="en-US" sz="1800" dirty="0" smtClean="0"/>
              <a:t>Beware environmental hazards: participate at your own risk</a:t>
            </a:r>
          </a:p>
          <a:p>
            <a:endParaRPr lang="en-US" sz="1800" dirty="0" smtClean="0"/>
          </a:p>
          <a:p>
            <a:r>
              <a:rPr lang="en-US" sz="1800" dirty="0" smtClean="0"/>
              <a:t>Meet up at the “Rally Point” 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Head Outside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57245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5-Point Star 6"/>
          <p:cNvSpPr/>
          <p:nvPr/>
        </p:nvSpPr>
        <p:spPr>
          <a:xfrm>
            <a:off x="2819400" y="4572000"/>
            <a:ext cx="381000" cy="381000"/>
          </a:xfrm>
          <a:prstGeom prst="star5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Search Dog Network</a:t>
            </a:r>
          </a:p>
        </p:txBody>
      </p:sp>
      <p:sp>
        <p:nvSpPr>
          <p:cNvPr id="138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9144000" cy="10668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2000" dirty="0" smtClean="0"/>
              <a:t>Our mission is to train</a:t>
            </a:r>
            <a:r>
              <a:rPr lang="en-US" sz="2000" dirty="0" smtClean="0"/>
              <a:t>, </a:t>
            </a:r>
            <a:r>
              <a:rPr lang="en-US" sz="2000" dirty="0" smtClean="0"/>
              <a:t>certify </a:t>
            </a:r>
            <a:r>
              <a:rPr lang="en-US" sz="2000" dirty="0" smtClean="0"/>
              <a:t>and </a:t>
            </a:r>
            <a:r>
              <a:rPr lang="en-US" sz="2000" dirty="0" smtClean="0"/>
              <a:t>deploy </a:t>
            </a:r>
            <a:br>
              <a:rPr lang="en-US" sz="2000" dirty="0" smtClean="0"/>
            </a:br>
            <a:r>
              <a:rPr lang="en-US" sz="2000" dirty="0" smtClean="0"/>
              <a:t>professional canine search teams </a:t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 smtClean="0"/>
              <a:t>locate missing persons</a:t>
            </a:r>
            <a:r>
              <a:rPr lang="en-US" sz="2000" b="1" dirty="0" smtClean="0"/>
              <a:t>.</a:t>
            </a:r>
            <a:endParaRPr lang="en-US" sz="2000" dirty="0" smtClean="0"/>
          </a:p>
        </p:txBody>
      </p:sp>
      <p:pic>
        <p:nvPicPr>
          <p:cNvPr id="3076" name="Content Placeholder 7" descr="sdn200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276600"/>
            <a:ext cx="9213428" cy="3581400"/>
          </a:xfrm>
          <a:ln>
            <a:solidFill>
              <a:schemeClr val="tx1"/>
            </a:solidFill>
          </a:ln>
        </p:spPr>
      </p:pic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2819400" y="6491287"/>
            <a:ext cx="395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Serving our community since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Canine Search Assets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343400" cy="3276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Scent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Trailing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Remains (HR)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Search – Live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Search - HR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Search</a:t>
            </a:r>
          </a:p>
        </p:txBody>
      </p:sp>
      <p:pic>
        <p:nvPicPr>
          <p:cNvPr id="4100" name="Picture 7" descr="Search Do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600200"/>
            <a:ext cx="4191000" cy="3044825"/>
          </a:xfrm>
          <a:noFill/>
          <a:ln>
            <a:solidFill>
              <a:schemeClr val="tx1"/>
            </a:solidFill>
          </a:ln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362200" y="6172200"/>
            <a:ext cx="4786313" cy="461665"/>
          </a:xfrm>
          <a:prstGeom prst="rect">
            <a:avLst/>
          </a:prstGeom>
          <a:solidFill>
            <a:schemeClr val="accent5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65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</a:t>
            </a:r>
            <a:r>
              <a:rPr lang="en-US" sz="24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earch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missions since 1997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dirty="0" smtClean="0"/>
              <a:t>Training Standards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8991600" cy="4754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700" b="1" dirty="0" smtClean="0"/>
              <a:t>National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 Criminal Records Check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US Forest Service – Work Capacity Test “Pack Test” Moderate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 Association for Search &amp; Rescue (NASAR)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 Narcotics Detector Dog Association (NNDDA)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National Incident Management System compliant (NIMS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b="1" dirty="0" smtClean="0"/>
              <a:t>State of Texas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Radios compliant with Texas Interoperability Communications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b="1" dirty="0" smtClean="0"/>
              <a:t>Search Dog Network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Internal Standards exceed the National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Community Education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7600" y="1447800"/>
            <a:ext cx="5638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 smtClean="0"/>
              <a:t>Lost but Found- Safe and Sound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Elementary School Students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children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should do if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get lost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Search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Dog Demonstration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Canine Search &amp; Rescue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 School Students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College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Students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7" descr="heidi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447800"/>
            <a:ext cx="3505200" cy="3498850"/>
          </a:xfrm>
          <a:noFill/>
          <a:ln>
            <a:solidFill>
              <a:schemeClr val="tx1"/>
            </a:solidFill>
          </a:ln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590800" y="6396038"/>
            <a:ext cx="448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10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Community Events in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2009</a:t>
            </a:r>
            <a:endParaRPr lang="en-US" sz="24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Emergency Responder Presentations</a:t>
            </a:r>
          </a:p>
        </p:txBody>
      </p:sp>
      <p:sp>
        <p:nvSpPr>
          <p:cNvPr id="1464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676400"/>
            <a:ext cx="4419600" cy="3276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Search Dog 101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Explains Canine Search Assets and how  to use them most effectively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HR Detection Canines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Explains the capabilities of Human Remains (HR) Dogs and when to use them</a:t>
            </a:r>
          </a:p>
        </p:txBody>
      </p:sp>
      <p:pic>
        <p:nvPicPr>
          <p:cNvPr id="7172" name="Picture 7" descr="IMG_02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828800"/>
            <a:ext cx="3810000" cy="3019425"/>
          </a:xfrm>
          <a:noFill/>
          <a:ln>
            <a:solidFill>
              <a:schemeClr val="tx1"/>
            </a:solidFill>
          </a:ln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14600" y="5791200"/>
            <a:ext cx="37830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For More Information:</a:t>
            </a:r>
          </a:p>
          <a:p>
            <a:pPr algn="ctr" eaLnBrk="1" hangingPunct="1"/>
            <a:r>
              <a:rPr lang="en-US" sz="2800" b="1" dirty="0">
                <a:solidFill>
                  <a:schemeClr val="bg2"/>
                </a:solidFill>
                <a:latin typeface="Arial" charset="0"/>
              </a:rPr>
              <a:t>www.searchdogs.org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&amp;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the Search</a:t>
            </a:r>
          </a:p>
          <a:p>
            <a:pPr lvl="1"/>
            <a:r>
              <a:rPr lang="en-US" dirty="0" smtClean="0"/>
              <a:t>Define Search Areas</a:t>
            </a:r>
          </a:p>
          <a:p>
            <a:pPr lvl="1"/>
            <a:r>
              <a:rPr lang="en-US" dirty="0" smtClean="0"/>
              <a:t>Deploy teams</a:t>
            </a:r>
          </a:p>
          <a:p>
            <a:r>
              <a:rPr lang="en-US" dirty="0" smtClean="0"/>
              <a:t>During Search Operations</a:t>
            </a:r>
          </a:p>
          <a:p>
            <a:r>
              <a:rPr lang="en-US" dirty="0" smtClean="0"/>
              <a:t>After Search Operations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and Techniques</a:t>
            </a:r>
          </a:p>
          <a:p>
            <a:pPr lvl="1"/>
            <a:r>
              <a:rPr lang="en-US" dirty="0" smtClean="0"/>
              <a:t>Terrain features</a:t>
            </a:r>
          </a:p>
          <a:p>
            <a:pPr lvl="1"/>
            <a:r>
              <a:rPr lang="en-US" dirty="0" smtClean="0"/>
              <a:t>Map, compass, and pace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GPS</a:t>
            </a:r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Cover assigned area</a:t>
            </a:r>
          </a:p>
          <a:p>
            <a:pPr lvl="1"/>
            <a:r>
              <a:rPr lang="en-US" dirty="0" smtClean="0"/>
              <a:t>Progress reports</a:t>
            </a:r>
          </a:p>
          <a:p>
            <a:pPr lvl="1"/>
            <a:r>
              <a:rPr lang="en-US" dirty="0" smtClean="0"/>
              <a:t>GPS Tracks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6324600" cy="623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DN">
      <a:dk1>
        <a:srgbClr val="FF8A15"/>
      </a:dk1>
      <a:lt1>
        <a:srgbClr val="FF8A15"/>
      </a:lt1>
      <a:dk2>
        <a:srgbClr val="66232E"/>
      </a:dk2>
      <a:lt2>
        <a:srgbClr val="EEECE1"/>
      </a:lt2>
      <a:accent1>
        <a:srgbClr val="CFC965"/>
      </a:accent1>
      <a:accent2>
        <a:srgbClr val="8E7D59"/>
      </a:accent2>
      <a:accent3>
        <a:srgbClr val="6C6F16"/>
      </a:accent3>
      <a:accent4>
        <a:srgbClr val="003580"/>
      </a:accent4>
      <a:accent5>
        <a:srgbClr val="004C6C"/>
      </a:accent5>
      <a:accent6>
        <a:srgbClr val="436B37"/>
      </a:accent6>
      <a:hlink>
        <a:srgbClr val="0000FF"/>
      </a:hlink>
      <a:folHlink>
        <a:srgbClr val="800080"/>
      </a:folHlink>
    </a:clrScheme>
    <a:fontScheme name="SD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SDN</Template>
  <TotalTime>72</TotalTime>
  <Words>337</Words>
  <Application>Microsoft Office PowerPoint</Application>
  <PresentationFormat>On-screen Show (4:3)</PresentationFormat>
  <Paragraphs>105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Agenda</vt:lpstr>
      <vt:lpstr>Search Dog Network</vt:lpstr>
      <vt:lpstr>Canine Search Assets</vt:lpstr>
      <vt:lpstr>Training Standards</vt:lpstr>
      <vt:lpstr>Community Education</vt:lpstr>
      <vt:lpstr>Emergency Responder Presentations</vt:lpstr>
      <vt:lpstr>Navigation &amp; Mapping</vt:lpstr>
      <vt:lpstr>In the Field</vt:lpstr>
      <vt:lpstr>Slide 9</vt:lpstr>
      <vt:lpstr>Slide 10</vt:lpstr>
      <vt:lpstr>Slide 11</vt:lpstr>
      <vt:lpstr>Mapping by the  Search Team Manager</vt:lpstr>
      <vt:lpstr>Next:</vt:lpstr>
      <vt:lpstr>Geocache Exercise</vt:lpstr>
      <vt:lpstr>Exercise Limits</vt:lpstr>
      <vt:lpstr>Let’s Head Outside</vt:lpstr>
    </vt:vector>
  </TitlesOfParts>
  <Company>Texas A&amp;M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Yeager</dc:creator>
  <cp:lastModifiedBy>Tim Scott</cp:lastModifiedBy>
  <cp:revision>29</cp:revision>
  <dcterms:created xsi:type="dcterms:W3CDTF">2010-06-19T02:36:18Z</dcterms:created>
  <dcterms:modified xsi:type="dcterms:W3CDTF">2010-11-12T05:56:22Z</dcterms:modified>
</cp:coreProperties>
</file>